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314" r:id="rId2"/>
    <p:sldId id="321" r:id="rId3"/>
    <p:sldId id="323" r:id="rId4"/>
    <p:sldId id="324" r:id="rId5"/>
    <p:sldId id="332" r:id="rId6"/>
    <p:sldId id="333" r:id="rId7"/>
    <p:sldId id="375" r:id="rId8"/>
    <p:sldId id="338" r:id="rId9"/>
    <p:sldId id="336" r:id="rId10"/>
    <p:sldId id="340" r:id="rId11"/>
    <p:sldId id="341" r:id="rId12"/>
    <p:sldId id="363" r:id="rId13"/>
    <p:sldId id="365" r:id="rId14"/>
    <p:sldId id="367" r:id="rId15"/>
    <p:sldId id="369" r:id="rId16"/>
    <p:sldId id="376" r:id="rId17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6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1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1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ezeh Bayat" initials="FB" lastIdx="1" clrIdx="0">
    <p:extLst>
      <p:ext uri="{19B8F6BF-5375-455C-9EA6-DF929625EA0E}">
        <p15:presenceInfo xmlns:p15="http://schemas.microsoft.com/office/powerpoint/2012/main" userId="S::fbayat@sfu.ca::b6f0f98f-6034-4613-941d-f3a92808955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25"/>
    <p:restoredTop sz="94746"/>
  </p:normalViewPr>
  <p:slideViewPr>
    <p:cSldViewPr snapToGrid="0" snapToObjects="1">
      <p:cViewPr varScale="1">
        <p:scale>
          <a:sx n="89" d="100"/>
          <a:sy n="89" d="100"/>
        </p:scale>
        <p:origin x="9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B1D1B-8B78-3645-95DE-3EA75AE07CC6}" type="datetimeFigureOut">
              <a:rPr lang="en-US" smtClean="0"/>
              <a:t>7/20/20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42817-FEB9-1B42-9791-385197CF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79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42817-FEB9-1B42-9791-385197CF5A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3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Segway </a:t>
            </a:r>
            <a:r>
              <a:rPr lang="en-US" dirty="0" err="1"/>
              <a:t>lable</a:t>
            </a:r>
            <a:r>
              <a:rPr lang="en-US" dirty="0"/>
              <a:t> vs r2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42817-FEB9-1B42-9791-385197CF5A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68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5.parameter_setting_spline_less_than_mean_in_one_bin_version_two(selected for fold and raw) this plot is for fold enrichment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42817-FEB9-1B42-9791-385197CF5A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55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2.parameter_setting_spline_All_scores_together(selected for </a:t>
            </a:r>
            <a:r>
              <a:rPr lang="en-US" dirty="0" err="1"/>
              <a:t>pvalue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42817-FEB9-1B42-9791-385197CF5A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584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H3K4me3 HUVEC_Fold_rep1_vs_rep2(all scores included)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42817-FEB9-1B42-9791-385197CF5A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55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H3K9me3 AG04450_Fold_rep1_vs_rep2(all scores included)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42817-FEB9-1B42-9791-385197CF5A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65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H3K4me3 HSMM_Fold_rep1_vs_rep2(all scores included)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42817-FEB9-1B42-9791-385197CF5A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87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Likelihood analysis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42817-FEB9-1B42-9791-385197CF5A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71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Variance instability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42817-FEB9-1B42-9791-385197CF5A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78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Segway boxplot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42817-FEB9-1B42-9791-385197CF5A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86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44CA-8342-0147-AF9E-6D2A7973D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641FB-655F-724B-9BC9-9D7C2966F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6" indent="0" algn="ctr">
              <a:buNone/>
              <a:defRPr sz="2000"/>
            </a:lvl2pPr>
            <a:lvl3pPr marL="914432" indent="0" algn="ctr">
              <a:buNone/>
              <a:defRPr sz="1800"/>
            </a:lvl3pPr>
            <a:lvl4pPr marL="1371648" indent="0" algn="ctr">
              <a:buNone/>
              <a:defRPr sz="1600"/>
            </a:lvl4pPr>
            <a:lvl5pPr marL="1828864" indent="0" algn="ctr">
              <a:buNone/>
              <a:defRPr sz="1600"/>
            </a:lvl5pPr>
            <a:lvl6pPr marL="2286080" indent="0" algn="ctr">
              <a:buNone/>
              <a:defRPr sz="1600"/>
            </a:lvl6pPr>
            <a:lvl7pPr marL="2743296" indent="0" algn="ctr">
              <a:buNone/>
              <a:defRPr sz="1600"/>
            </a:lvl7pPr>
            <a:lvl8pPr marL="3200512" indent="0" algn="ctr">
              <a:buNone/>
              <a:defRPr sz="1600"/>
            </a:lvl8pPr>
            <a:lvl9pPr marL="365772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7D3E8-81E5-9E43-A9C4-D3D898F4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794D0-6A2D-344F-9710-BCC234B5E6B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E2A9B-5F66-994F-AC15-E9162C65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45D23-86A4-F149-A509-990A8125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F5682-AB0D-094D-BF40-44159503C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84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76FEE-183A-A640-A5EA-67DFEEA1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ADA54E-FFF6-2E4B-9B5E-B13D9C4096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B644F-AEFD-7D48-A19F-47A52404A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794D0-6A2D-344F-9710-BCC234B5E6B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2BFE6-C2FD-344F-81D9-CA9F985E5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C70E1-1474-8F4A-873F-ADA7FB2D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F5682-AB0D-094D-BF40-44159503C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49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DA4B95-899C-194B-8D0C-9CE527DCEB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95D5AB-C524-BB41-817A-5BCABE497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3A115-707D-3F48-A2E5-E4F8012ED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794D0-6A2D-344F-9710-BCC234B5E6B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69A2A-9CF2-374E-A956-BEEE0C300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84F78-1F32-A343-92DE-7B36779DE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F5682-AB0D-094D-BF40-44159503C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63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90A92-4588-B445-A5B8-7519EC964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2D68F-90EB-CC46-A2EA-A77AE1E6B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77A6B-EB68-664E-ACA5-108A4FDB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794D0-6A2D-344F-9710-BCC234B5E6B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EBB11-5516-D342-91EA-0C011AA9D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8D255-CB45-DA4E-ACF6-95BC6293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F5682-AB0D-094D-BF40-44159503C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06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5EA5C-91C9-8A41-96BC-9231D96C4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C3770-F0FA-774D-92F8-6FEAEA93E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5D692-DB5A-2C48-B30F-D665D837E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794D0-6A2D-344F-9710-BCC234B5E6B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67407-E22D-764A-BDAC-2F746089E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AA61A-E165-EA4B-853F-093B8D212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F5682-AB0D-094D-BF40-44159503C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79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487AD-86A1-D54C-8D83-7CFDE075F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F6894-B16D-CD44-8D40-25CED96533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D58F3D-161A-B94F-BC5E-728F5BC5D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14F0A-D00C-BE4B-902B-EA6BEFDB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794D0-6A2D-344F-9710-BCC234B5E6B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9219B-C246-EB44-8C22-DB13B1A6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4870C-FB2E-7845-8C0D-98F08FCA0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F5682-AB0D-094D-BF40-44159503C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001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574FC-A447-3A4E-BD3D-17560AE9D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86AA4-CDB5-984C-B78C-E6DF06BFD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6" indent="0">
              <a:buNone/>
              <a:defRPr sz="2000" b="1"/>
            </a:lvl2pPr>
            <a:lvl3pPr marL="914432" indent="0">
              <a:buNone/>
              <a:defRPr sz="1800" b="1"/>
            </a:lvl3pPr>
            <a:lvl4pPr marL="1371648" indent="0">
              <a:buNone/>
              <a:defRPr sz="1600" b="1"/>
            </a:lvl4pPr>
            <a:lvl5pPr marL="1828864" indent="0">
              <a:buNone/>
              <a:defRPr sz="1600" b="1"/>
            </a:lvl5pPr>
            <a:lvl6pPr marL="2286080" indent="0">
              <a:buNone/>
              <a:defRPr sz="1600" b="1"/>
            </a:lvl6pPr>
            <a:lvl7pPr marL="2743296" indent="0">
              <a:buNone/>
              <a:defRPr sz="1600" b="1"/>
            </a:lvl7pPr>
            <a:lvl8pPr marL="3200512" indent="0">
              <a:buNone/>
              <a:defRPr sz="1600" b="1"/>
            </a:lvl8pPr>
            <a:lvl9pPr marL="365772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30A8E3-4671-3040-B37F-3B4B46FFD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72BC37-DCDA-0D40-AB34-377F18FCD7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6" indent="0">
              <a:buNone/>
              <a:defRPr sz="2000" b="1"/>
            </a:lvl2pPr>
            <a:lvl3pPr marL="914432" indent="0">
              <a:buNone/>
              <a:defRPr sz="1800" b="1"/>
            </a:lvl3pPr>
            <a:lvl4pPr marL="1371648" indent="0">
              <a:buNone/>
              <a:defRPr sz="1600" b="1"/>
            </a:lvl4pPr>
            <a:lvl5pPr marL="1828864" indent="0">
              <a:buNone/>
              <a:defRPr sz="1600" b="1"/>
            </a:lvl5pPr>
            <a:lvl6pPr marL="2286080" indent="0">
              <a:buNone/>
              <a:defRPr sz="1600" b="1"/>
            </a:lvl6pPr>
            <a:lvl7pPr marL="2743296" indent="0">
              <a:buNone/>
              <a:defRPr sz="1600" b="1"/>
            </a:lvl7pPr>
            <a:lvl8pPr marL="3200512" indent="0">
              <a:buNone/>
              <a:defRPr sz="1600" b="1"/>
            </a:lvl8pPr>
            <a:lvl9pPr marL="365772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32A87-1B13-E345-A928-3CD00C1917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6715FD-1F2D-394F-8B23-295B13F4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794D0-6A2D-344F-9710-BCC234B5E6B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B7D841-8905-0048-B7A1-07E9CBA6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8C0645-8EE5-5E4B-97BD-74093CBD3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F5682-AB0D-094D-BF40-44159503C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35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344F3-E4F5-9A4F-9024-219CCB841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DD512-E967-2742-909F-C3D7FCD64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794D0-6A2D-344F-9710-BCC234B5E6B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063EB-8154-154E-8DF1-DA81AEEC3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A2F5D-2FBB-324F-88C2-5BB138184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F5682-AB0D-094D-BF40-44159503C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835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41ED99-8161-F44E-A865-729930455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794D0-6A2D-344F-9710-BCC234B5E6B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662252-F45A-F04F-8E04-6F1B34AC0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C4C30-0B79-6642-B5D0-33E2A1BEC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F5682-AB0D-094D-BF40-44159503C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4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0E74-A3D1-5943-8F1B-7B5B5D98E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B17C8-5604-FC4F-A0D4-F07F07406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6BC41-FB8A-CA40-966B-6D0FAFE21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6" indent="0">
              <a:buNone/>
              <a:defRPr sz="1400"/>
            </a:lvl2pPr>
            <a:lvl3pPr marL="914432" indent="0">
              <a:buNone/>
              <a:defRPr sz="1200"/>
            </a:lvl3pPr>
            <a:lvl4pPr marL="1371648" indent="0">
              <a:buNone/>
              <a:defRPr sz="1000"/>
            </a:lvl4pPr>
            <a:lvl5pPr marL="1828864" indent="0">
              <a:buNone/>
              <a:defRPr sz="1000"/>
            </a:lvl5pPr>
            <a:lvl6pPr marL="2286080" indent="0">
              <a:buNone/>
              <a:defRPr sz="1000"/>
            </a:lvl6pPr>
            <a:lvl7pPr marL="2743296" indent="0">
              <a:buNone/>
              <a:defRPr sz="1000"/>
            </a:lvl7pPr>
            <a:lvl8pPr marL="3200512" indent="0">
              <a:buNone/>
              <a:defRPr sz="1000"/>
            </a:lvl8pPr>
            <a:lvl9pPr marL="365772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98EEB-5F0F-8040-B52C-9ADE9F5DA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794D0-6A2D-344F-9710-BCC234B5E6B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E556F-B7A7-C246-AE0E-176618F5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0FD90-55AD-544F-A04E-BF913BF5E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F5682-AB0D-094D-BF40-44159503C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15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7B990-C654-8647-8D27-AF5889394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D549DF-7430-1C41-B782-8AEEEC0DC1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6" indent="0">
              <a:buNone/>
              <a:defRPr sz="2800"/>
            </a:lvl2pPr>
            <a:lvl3pPr marL="914432" indent="0">
              <a:buNone/>
              <a:defRPr sz="2400"/>
            </a:lvl3pPr>
            <a:lvl4pPr marL="1371648" indent="0">
              <a:buNone/>
              <a:defRPr sz="2000"/>
            </a:lvl4pPr>
            <a:lvl5pPr marL="1828864" indent="0">
              <a:buNone/>
              <a:defRPr sz="2000"/>
            </a:lvl5pPr>
            <a:lvl6pPr marL="2286080" indent="0">
              <a:buNone/>
              <a:defRPr sz="2000"/>
            </a:lvl6pPr>
            <a:lvl7pPr marL="2743296" indent="0">
              <a:buNone/>
              <a:defRPr sz="2000"/>
            </a:lvl7pPr>
            <a:lvl8pPr marL="3200512" indent="0">
              <a:buNone/>
              <a:defRPr sz="2000"/>
            </a:lvl8pPr>
            <a:lvl9pPr marL="365772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7F38F-7865-A342-A939-B4E2615CB2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6" indent="0">
              <a:buNone/>
              <a:defRPr sz="1400"/>
            </a:lvl2pPr>
            <a:lvl3pPr marL="914432" indent="0">
              <a:buNone/>
              <a:defRPr sz="1200"/>
            </a:lvl3pPr>
            <a:lvl4pPr marL="1371648" indent="0">
              <a:buNone/>
              <a:defRPr sz="1000"/>
            </a:lvl4pPr>
            <a:lvl5pPr marL="1828864" indent="0">
              <a:buNone/>
              <a:defRPr sz="1000"/>
            </a:lvl5pPr>
            <a:lvl6pPr marL="2286080" indent="0">
              <a:buNone/>
              <a:defRPr sz="1000"/>
            </a:lvl6pPr>
            <a:lvl7pPr marL="2743296" indent="0">
              <a:buNone/>
              <a:defRPr sz="1000"/>
            </a:lvl7pPr>
            <a:lvl8pPr marL="3200512" indent="0">
              <a:buNone/>
              <a:defRPr sz="1000"/>
            </a:lvl8pPr>
            <a:lvl9pPr marL="365772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3CD14-E8FA-C04A-B065-3DF5E3B41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794D0-6A2D-344F-9710-BCC234B5E6B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BB146D-E654-5A4C-B4DD-753B7102B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2EE9F-7893-FF49-9751-79080B2F4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F5682-AB0D-094D-BF40-44159503C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17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CB0EB-87FD-4047-9AF6-F6A80943C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A4E63-2466-6F49-AA2B-60C5827A8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FD563-BBF6-C84C-AC79-57E3BF5DE9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794D0-6A2D-344F-9710-BCC234B5E6B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BDE8B-CB8E-B74E-8329-B5A53AEDD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4CEB8-DA4E-C845-A45D-2CE0287C2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F5682-AB0D-094D-BF40-44159503C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42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8" indent="-228608" algn="l" defTabSz="9144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24" indent="-228608" algn="l" defTabSz="9144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40" indent="-228608" algn="l" defTabSz="9144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56" indent="-228608" algn="l" defTabSz="9144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72" indent="-228608" algn="l" defTabSz="9144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88" indent="-228608" algn="l" defTabSz="9144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04" indent="-228608" algn="l" defTabSz="9144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20" indent="-228608" algn="l" defTabSz="9144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36" indent="-228608" algn="l" defTabSz="9144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6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32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8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4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80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96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12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28" algn="l" defTabSz="9144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jpeg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9" Type="http://schemas.openxmlformats.org/officeDocument/2006/relationships/image" Target="../media/image3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BDAED8-0327-124C-A0D4-0701B7F52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639" y="1831975"/>
            <a:ext cx="20342549" cy="1614488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DA3878-C008-AC44-8C52-95EC17900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39" y="4038335"/>
            <a:ext cx="20342565" cy="16144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88EAF6-FB3B-094D-A960-58C136A387FE}"/>
              </a:ext>
            </a:extLst>
          </p:cNvPr>
          <p:cNvSpPr/>
          <p:nvPr/>
        </p:nvSpPr>
        <p:spPr>
          <a:xfrm>
            <a:off x="-1105367" y="2178050"/>
            <a:ext cx="2991320" cy="428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GM12878 Fold Enrichment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29A4A6-E0D6-074E-9800-DF2D50BF244B}"/>
              </a:ext>
            </a:extLst>
          </p:cNvPr>
          <p:cNvSpPr/>
          <p:nvPr/>
        </p:nvSpPr>
        <p:spPr>
          <a:xfrm>
            <a:off x="-1119655" y="2772826"/>
            <a:ext cx="2991319" cy="428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GM12878 VSS signals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3D47B2-8190-5C49-83C5-9748074AF7AA}"/>
              </a:ext>
            </a:extLst>
          </p:cNvPr>
          <p:cNvSpPr/>
          <p:nvPr/>
        </p:nvSpPr>
        <p:spPr>
          <a:xfrm>
            <a:off x="-842955" y="4418799"/>
            <a:ext cx="2602221" cy="428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K562 Fold Enrichment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C5D63B-9F98-C34B-B88D-F626CBBC2B5C}"/>
              </a:ext>
            </a:extLst>
          </p:cNvPr>
          <p:cNvSpPr/>
          <p:nvPr/>
        </p:nvSpPr>
        <p:spPr>
          <a:xfrm>
            <a:off x="1200150" y="5027343"/>
            <a:ext cx="1118233" cy="228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1B31C3-B0E9-1949-A063-2A10BBECFB2B}"/>
              </a:ext>
            </a:extLst>
          </p:cNvPr>
          <p:cNvSpPr/>
          <p:nvPr/>
        </p:nvSpPr>
        <p:spPr>
          <a:xfrm>
            <a:off x="-842954" y="5027343"/>
            <a:ext cx="2714618" cy="369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K562 VSS signals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CCEFDE-3EE5-1740-BA9E-A9367E08369E}"/>
              </a:ext>
            </a:extLst>
          </p:cNvPr>
          <p:cNvSpPr/>
          <p:nvPr/>
        </p:nvSpPr>
        <p:spPr>
          <a:xfrm>
            <a:off x="1744971" y="4539190"/>
            <a:ext cx="573412" cy="215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31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22CA-17D0-B84F-B10F-2BA616EEC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6F45-4BBF-7044-8356-EAB9AB14F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E08822-C443-0340-B9A5-BAE5769E7768}"/>
              </a:ext>
            </a:extLst>
          </p:cNvPr>
          <p:cNvSpPr/>
          <p:nvPr/>
        </p:nvSpPr>
        <p:spPr>
          <a:xfrm>
            <a:off x="-2090058" y="-351830"/>
            <a:ext cx="15996856" cy="7958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18795-A034-294E-818F-39ED72A8F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0057" y="0"/>
            <a:ext cx="5487369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2E45BA-1A58-3640-AA1F-0B18E18A87B9}"/>
              </a:ext>
            </a:extLst>
          </p:cNvPr>
          <p:cNvSpPr txBox="1"/>
          <p:nvPr/>
        </p:nvSpPr>
        <p:spPr>
          <a:xfrm>
            <a:off x="-801554" y="-332222"/>
            <a:ext cx="225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H3K4me1 H1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96FBBF-91B3-7F42-9935-201DD977B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430" y="29927"/>
            <a:ext cx="5487368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0D4753-2397-1E4D-996D-8178BFCF9EC9}"/>
              </a:ext>
            </a:extLst>
          </p:cNvPr>
          <p:cNvSpPr txBox="1"/>
          <p:nvPr/>
        </p:nvSpPr>
        <p:spPr>
          <a:xfrm>
            <a:off x="9339943" y="-291562"/>
            <a:ext cx="29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H3K4me3 GM12878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09F91F-973F-2A44-96C6-30C17CE69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60" y="12425"/>
            <a:ext cx="5467485" cy="3416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2AF6D3-DA17-C146-808F-C22C81BB5375}"/>
              </a:ext>
            </a:extLst>
          </p:cNvPr>
          <p:cNvSpPr txBox="1"/>
          <p:nvPr/>
        </p:nvSpPr>
        <p:spPr>
          <a:xfrm>
            <a:off x="4487822" y="-351830"/>
            <a:ext cx="259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H3K4me3 GM06990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3E795D-590E-C04F-B0A7-1823CC2CE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90058" y="4157560"/>
            <a:ext cx="5487369" cy="34290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50016F-5817-6542-8027-F218B35C28F6}"/>
              </a:ext>
            </a:extLst>
          </p:cNvPr>
          <p:cNvSpPr txBox="1"/>
          <p:nvPr/>
        </p:nvSpPr>
        <p:spPr>
          <a:xfrm>
            <a:off x="-1094014" y="3788228"/>
            <a:ext cx="2934861" cy="379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H3K4me3 </a:t>
            </a:r>
            <a:r>
              <a:rPr lang="en-US" dirty="0" err="1"/>
              <a:t>HCPEpiC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1E0DF8-3CD1-854E-A9F9-01DC78A8FCED}"/>
              </a:ext>
            </a:extLst>
          </p:cNvPr>
          <p:cNvSpPr txBox="1"/>
          <p:nvPr/>
        </p:nvSpPr>
        <p:spPr>
          <a:xfrm>
            <a:off x="4487822" y="3788228"/>
            <a:ext cx="204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H3K4me3 NHLF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D9E617-BD4E-F94C-94BE-725884B437B2}"/>
              </a:ext>
            </a:extLst>
          </p:cNvPr>
          <p:cNvSpPr txBox="1"/>
          <p:nvPr/>
        </p:nvSpPr>
        <p:spPr>
          <a:xfrm>
            <a:off x="10007918" y="3755761"/>
            <a:ext cx="204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H3K79me2 HMEC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01787E-749C-3D4F-8C0D-D94BAA17A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7990" y="4113789"/>
            <a:ext cx="5490248" cy="3430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535C83-0368-504B-B1B1-7B07202290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4020" y="4177771"/>
            <a:ext cx="5487370" cy="34290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BDEBB3-F0EE-BE45-BB4A-4ACD04AB86B1}"/>
              </a:ext>
            </a:extLst>
          </p:cNvPr>
          <p:cNvSpPr/>
          <p:nvPr/>
        </p:nvSpPr>
        <p:spPr>
          <a:xfrm>
            <a:off x="7085217" y="698019"/>
            <a:ext cx="1556464" cy="296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rPr>
              <a:t>b values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D655E5-9906-1D4F-A185-15DBB7CD9144}"/>
              </a:ext>
            </a:extLst>
          </p:cNvPr>
          <p:cNvSpPr/>
          <p:nvPr/>
        </p:nvSpPr>
        <p:spPr>
          <a:xfrm>
            <a:off x="1840847" y="698019"/>
            <a:ext cx="1556464" cy="296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rPr>
              <a:t>b values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294221-7B7D-0843-8AF6-B3D435A67620}"/>
              </a:ext>
            </a:extLst>
          </p:cNvPr>
          <p:cNvSpPr/>
          <p:nvPr/>
        </p:nvSpPr>
        <p:spPr>
          <a:xfrm>
            <a:off x="12351198" y="700342"/>
            <a:ext cx="1556464" cy="296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rPr>
              <a:t>b values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CE9830-1FBC-3545-B45F-C3FA73559D04}"/>
              </a:ext>
            </a:extLst>
          </p:cNvPr>
          <p:cNvSpPr/>
          <p:nvPr/>
        </p:nvSpPr>
        <p:spPr>
          <a:xfrm>
            <a:off x="1840847" y="4916233"/>
            <a:ext cx="1334213" cy="292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rPr>
              <a:t>b values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E8C967-A19D-5B48-9B79-AA0CEC981909}"/>
              </a:ext>
            </a:extLst>
          </p:cNvPr>
          <p:cNvSpPr/>
          <p:nvPr/>
        </p:nvSpPr>
        <p:spPr>
          <a:xfrm>
            <a:off x="7024925" y="4916232"/>
            <a:ext cx="1556463" cy="2925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rPr>
              <a:t>b values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DC353B-5937-264A-A06B-43EF71505909}"/>
              </a:ext>
            </a:extLst>
          </p:cNvPr>
          <p:cNvSpPr/>
          <p:nvPr/>
        </p:nvSpPr>
        <p:spPr>
          <a:xfrm>
            <a:off x="12351198" y="4871329"/>
            <a:ext cx="1556463" cy="2925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rPr>
              <a:t>b values</a:t>
            </a:r>
          </a:p>
        </p:txBody>
      </p:sp>
    </p:spTree>
    <p:extLst>
      <p:ext uri="{BB962C8B-B14F-4D97-AF65-F5344CB8AC3E}">
        <p14:creationId xmlns:p14="http://schemas.microsoft.com/office/powerpoint/2010/main" val="983079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71495-D15B-7D45-BEF7-32D151B42AEE}"/>
              </a:ext>
            </a:extLst>
          </p:cNvPr>
          <p:cNvSpPr/>
          <p:nvPr/>
        </p:nvSpPr>
        <p:spPr>
          <a:xfrm>
            <a:off x="1234421" y="771525"/>
            <a:ext cx="357188" cy="2771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DF3539-9EEC-4C4A-BA57-EF358531E3D1}"/>
              </a:ext>
            </a:extLst>
          </p:cNvPr>
          <p:cNvSpPr/>
          <p:nvPr/>
        </p:nvSpPr>
        <p:spPr>
          <a:xfrm>
            <a:off x="2724150" y="771525"/>
            <a:ext cx="357188" cy="27717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9D54F1-CC30-5B45-9155-A5DBB8D37B2B}"/>
              </a:ext>
            </a:extLst>
          </p:cNvPr>
          <p:cNvSpPr/>
          <p:nvPr/>
        </p:nvSpPr>
        <p:spPr>
          <a:xfrm>
            <a:off x="1220134" y="3667125"/>
            <a:ext cx="357188" cy="27717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947A88-DB77-F848-8C2D-562CB0C91243}"/>
              </a:ext>
            </a:extLst>
          </p:cNvPr>
          <p:cNvSpPr/>
          <p:nvPr/>
        </p:nvSpPr>
        <p:spPr>
          <a:xfrm>
            <a:off x="2724150" y="3667125"/>
            <a:ext cx="357188" cy="2771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17F07A6-4CAC-0645-B05D-FD407CE0A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768" y="977900"/>
            <a:ext cx="6616700" cy="513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4FC136-51FC-2746-AED0-EE5176272E2D}"/>
              </a:ext>
            </a:extLst>
          </p:cNvPr>
          <p:cNvSpPr txBox="1"/>
          <p:nvPr/>
        </p:nvSpPr>
        <p:spPr>
          <a:xfrm rot="16200000">
            <a:off x="79098" y="1972746"/>
            <a:ext cx="152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Replicate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C2F18-61D5-8C4A-B0B0-D166A4F1D570}"/>
              </a:ext>
            </a:extLst>
          </p:cNvPr>
          <p:cNvSpPr txBox="1"/>
          <p:nvPr/>
        </p:nvSpPr>
        <p:spPr>
          <a:xfrm rot="16200000">
            <a:off x="79098" y="4607066"/>
            <a:ext cx="152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Replicate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DCF8A9-D6A8-E04C-A44C-5C7AA3DD3D5C}"/>
              </a:ext>
            </a:extLst>
          </p:cNvPr>
          <p:cNvSpPr txBox="1"/>
          <p:nvPr/>
        </p:nvSpPr>
        <p:spPr>
          <a:xfrm rot="16200000">
            <a:off x="1661417" y="4607066"/>
            <a:ext cx="152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Replicate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D1B298-D8D2-6040-9159-8090BF026B0C}"/>
              </a:ext>
            </a:extLst>
          </p:cNvPr>
          <p:cNvSpPr txBox="1"/>
          <p:nvPr/>
        </p:nvSpPr>
        <p:spPr>
          <a:xfrm rot="16200000">
            <a:off x="1661416" y="2073416"/>
            <a:ext cx="152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Replicate 2</a:t>
            </a:r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035155F5-1C38-E849-884F-07C5F834E9E1}"/>
              </a:ext>
            </a:extLst>
          </p:cNvPr>
          <p:cNvSpPr/>
          <p:nvPr/>
        </p:nvSpPr>
        <p:spPr>
          <a:xfrm rot="5400000">
            <a:off x="1294072" y="284797"/>
            <a:ext cx="209312" cy="526018"/>
          </a:xfrm>
          <a:prstGeom prst="leftBracket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D5D4113B-2961-2C4C-88C3-13BD89DFF04F}"/>
              </a:ext>
            </a:extLst>
          </p:cNvPr>
          <p:cNvSpPr/>
          <p:nvPr/>
        </p:nvSpPr>
        <p:spPr>
          <a:xfrm rot="5400000">
            <a:off x="2798088" y="284797"/>
            <a:ext cx="209312" cy="526018"/>
          </a:xfrm>
          <a:prstGeom prst="leftBracket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9AEDA51-31C9-3143-84C6-AF89903D8EEA}"/>
              </a:ext>
            </a:extLst>
          </p:cNvPr>
          <p:cNvSpPr/>
          <p:nvPr/>
        </p:nvSpPr>
        <p:spPr>
          <a:xfrm>
            <a:off x="3588502" y="3271838"/>
            <a:ext cx="826336" cy="271462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D9F4A-54EB-BC40-9F97-4FA695FD2509}"/>
              </a:ext>
            </a:extLst>
          </p:cNvPr>
          <p:cNvSpPr txBox="1"/>
          <p:nvPr/>
        </p:nvSpPr>
        <p:spPr>
          <a:xfrm>
            <a:off x="572155" y="15776"/>
            <a:ext cx="150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Base replicate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B7F73A-91FD-7A4A-8377-E955E95D10B6}"/>
              </a:ext>
            </a:extLst>
          </p:cNvPr>
          <p:cNvSpPr txBox="1"/>
          <p:nvPr/>
        </p:nvSpPr>
        <p:spPr>
          <a:xfrm>
            <a:off x="2107267" y="15776"/>
            <a:ext cx="194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Auxiliary replicate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026FE2-C297-BE43-9643-B6882C6F94D1}"/>
              </a:ext>
            </a:extLst>
          </p:cNvPr>
          <p:cNvSpPr/>
          <p:nvPr/>
        </p:nvSpPr>
        <p:spPr>
          <a:xfrm>
            <a:off x="7158038" y="5743575"/>
            <a:ext cx="1814512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Base replicate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49E72D-68F7-5D44-91D5-13EE671A6A65}"/>
              </a:ext>
            </a:extLst>
          </p:cNvPr>
          <p:cNvSpPr/>
          <p:nvPr/>
        </p:nvSpPr>
        <p:spPr>
          <a:xfrm rot="16200000">
            <a:off x="3870257" y="3168718"/>
            <a:ext cx="2216149" cy="477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1"/>
                </a:solidFill>
              </a:rPr>
              <a:t>Auxiliary</a:t>
            </a:r>
            <a:r>
              <a:rPr lang="en-US" sz="2000" b="1" dirty="0">
                <a:solidFill>
                  <a:schemeClr val="tx1"/>
                </a:solidFill>
              </a:rPr>
              <a:t> replicate</a:t>
            </a:r>
          </a:p>
        </p:txBody>
      </p:sp>
    </p:spTree>
    <p:extLst>
      <p:ext uri="{BB962C8B-B14F-4D97-AF65-F5344CB8AC3E}">
        <p14:creationId xmlns:p14="http://schemas.microsoft.com/office/powerpoint/2010/main" val="958209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5BA36-4CC7-7345-ADCA-2D3DB3A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5D1C91-D04C-F14F-A984-004E47BB4E0E}"/>
              </a:ext>
            </a:extLst>
          </p:cNvPr>
          <p:cNvSpPr/>
          <p:nvPr/>
        </p:nvSpPr>
        <p:spPr>
          <a:xfrm>
            <a:off x="-300435" y="-285795"/>
            <a:ext cx="12120960" cy="101846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50E134-5849-4241-9106-E60CE403D89C}"/>
              </a:ext>
            </a:extLst>
          </p:cNvPr>
          <p:cNvGrpSpPr/>
          <p:nvPr/>
        </p:nvGrpSpPr>
        <p:grpSpPr>
          <a:xfrm>
            <a:off x="-371475" y="-328612"/>
            <a:ext cx="12192000" cy="5343525"/>
            <a:chOff x="0" y="943367"/>
            <a:chExt cx="12025313" cy="530027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5EF6D5-A141-5D44-A1EC-B3C50E2E99D5}"/>
                </a:ext>
              </a:extLst>
            </p:cNvPr>
            <p:cNvSpPr/>
            <p:nvPr/>
          </p:nvSpPr>
          <p:spPr>
            <a:xfrm>
              <a:off x="0" y="985837"/>
              <a:ext cx="12025313" cy="5257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0A8D40-58BF-B94A-A17E-BA9C1D3170A9}"/>
                </a:ext>
              </a:extLst>
            </p:cNvPr>
            <p:cNvSpPr txBox="1"/>
            <p:nvPr/>
          </p:nvSpPr>
          <p:spPr>
            <a:xfrm>
              <a:off x="70069" y="943367"/>
              <a:ext cx="858271" cy="363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Helvetica" pitchFamily="2" charset="0"/>
                </a:rPr>
                <a:t>(a)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37F90AA-B02C-F044-BC1E-735ABB50F6B8}"/>
              </a:ext>
            </a:extLst>
          </p:cNvPr>
          <p:cNvSpPr txBox="1"/>
          <p:nvPr/>
        </p:nvSpPr>
        <p:spPr>
          <a:xfrm>
            <a:off x="5851223" y="4646233"/>
            <a:ext cx="87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(d)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60C75DC-9B01-E147-9B75-36B8AA70B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49" y="-145569"/>
            <a:ext cx="6040342" cy="482886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0B3E35D-1EFA-6C46-832D-F3E4A2F08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-75532"/>
            <a:ext cx="5722287" cy="457459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2680E47-CD13-A847-98FB-66FB32302AA7}"/>
              </a:ext>
            </a:extLst>
          </p:cNvPr>
          <p:cNvSpPr txBox="1"/>
          <p:nvPr/>
        </p:nvSpPr>
        <p:spPr>
          <a:xfrm>
            <a:off x="5739907" y="-314633"/>
            <a:ext cx="870168" cy="425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(b)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7CF2CBF-51A2-2F40-8275-D643029D3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3" y="5057730"/>
            <a:ext cx="5829300" cy="466014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6E3436-7AB5-DA49-8855-33A8A8CFF35D}"/>
              </a:ext>
            </a:extLst>
          </p:cNvPr>
          <p:cNvSpPr txBox="1"/>
          <p:nvPr/>
        </p:nvSpPr>
        <p:spPr>
          <a:xfrm>
            <a:off x="-300435" y="4643641"/>
            <a:ext cx="87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(c)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006111A-553F-C640-9BB8-EACB7A8BC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1223" y="5115119"/>
            <a:ext cx="5969302" cy="477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93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9A047-69CA-954C-A174-A6CF78BE7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8F5EA3-323B-134E-B122-25279957CE5F}"/>
              </a:ext>
            </a:extLst>
          </p:cNvPr>
          <p:cNvSpPr/>
          <p:nvPr/>
        </p:nvSpPr>
        <p:spPr>
          <a:xfrm>
            <a:off x="-5904611" y="-2337741"/>
            <a:ext cx="24120193" cy="24328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4591D2-2D06-B848-9453-FEEE923993A2}"/>
              </a:ext>
            </a:extLst>
          </p:cNvPr>
          <p:cNvSpPr/>
          <p:nvPr/>
        </p:nvSpPr>
        <p:spPr>
          <a:xfrm>
            <a:off x="-6051086" y="-2236799"/>
            <a:ext cx="24266668" cy="151171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423C1E3-3236-1543-B2A4-1250A5319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51086" y="-2236799"/>
            <a:ext cx="8128114" cy="584827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9D41A4-372D-3D44-A6F2-DAB7594D4F2C}"/>
              </a:ext>
            </a:extLst>
          </p:cNvPr>
          <p:cNvSpPr txBox="1"/>
          <p:nvPr/>
        </p:nvSpPr>
        <p:spPr>
          <a:xfrm>
            <a:off x="-5904611" y="-2166205"/>
            <a:ext cx="797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(a)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E719CC-8F86-944F-B86B-9946B14B73F6}"/>
              </a:ext>
            </a:extLst>
          </p:cNvPr>
          <p:cNvSpPr txBox="1"/>
          <p:nvPr/>
        </p:nvSpPr>
        <p:spPr>
          <a:xfrm>
            <a:off x="10053135" y="3110249"/>
            <a:ext cx="87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(b)</a:t>
            </a:r>
          </a:p>
        </p:txBody>
      </p:sp>
      <p:pic>
        <p:nvPicPr>
          <p:cNvPr id="32" name="Picture 31" descr="A screenshot of text&#10;&#10;Description automatically generated">
            <a:extLst>
              <a:ext uri="{FF2B5EF4-FFF2-40B4-BE49-F238E27FC236}">
                <a16:creationId xmlns:a16="http://schemas.microsoft.com/office/drawing/2014/main" id="{C5FE6C0B-C93E-2C42-B76D-DA8222651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180" y="-1909116"/>
            <a:ext cx="7624827" cy="5492460"/>
          </a:xfrm>
          <a:prstGeom prst="rect">
            <a:avLst/>
          </a:prstGeom>
        </p:spPr>
      </p:pic>
      <p:pic>
        <p:nvPicPr>
          <p:cNvPr id="33" name="Picture 3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7EFECF-D99D-7942-9820-390199994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219" y="-1909116"/>
            <a:ext cx="7624827" cy="549246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1518F3F-95C5-784A-A245-43E5E080FFE8}"/>
              </a:ext>
            </a:extLst>
          </p:cNvPr>
          <p:cNvSpPr txBox="1"/>
          <p:nvPr/>
        </p:nvSpPr>
        <p:spPr>
          <a:xfrm>
            <a:off x="2466240" y="-2166206"/>
            <a:ext cx="797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(b)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EFBF8B-4451-B04B-B1D8-B69579DCAB31}"/>
              </a:ext>
            </a:extLst>
          </p:cNvPr>
          <p:cNvSpPr txBox="1"/>
          <p:nvPr/>
        </p:nvSpPr>
        <p:spPr>
          <a:xfrm>
            <a:off x="10488219" y="-2166206"/>
            <a:ext cx="797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(c)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B74078-B97C-9642-B7D8-6693A9C06F59}"/>
              </a:ext>
            </a:extLst>
          </p:cNvPr>
          <p:cNvSpPr txBox="1"/>
          <p:nvPr/>
        </p:nvSpPr>
        <p:spPr>
          <a:xfrm>
            <a:off x="4972050" y="-2337741"/>
            <a:ext cx="360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Log transformation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4B23AB-74FA-6C4C-9816-BDC30EEEE956}"/>
              </a:ext>
            </a:extLst>
          </p:cNvPr>
          <p:cNvSpPr txBox="1"/>
          <p:nvPr/>
        </p:nvSpPr>
        <p:spPr>
          <a:xfrm>
            <a:off x="12935089" y="-2329619"/>
            <a:ext cx="360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VSS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EC76AC0-5CDE-8640-9279-9A12ECCE6E9A}"/>
              </a:ext>
            </a:extLst>
          </p:cNvPr>
          <p:cNvCxnSpPr>
            <a:cxnSpLocks/>
          </p:cNvCxnSpPr>
          <p:nvPr/>
        </p:nvCxnSpPr>
        <p:spPr>
          <a:xfrm>
            <a:off x="11589469" y="1920215"/>
            <a:ext cx="6425263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13FFFBB-09EF-6B4B-A089-7E80AFEDB5FA}"/>
              </a:ext>
            </a:extLst>
          </p:cNvPr>
          <p:cNvCxnSpPr>
            <a:cxnSpLocks/>
          </p:cNvCxnSpPr>
          <p:nvPr/>
        </p:nvCxnSpPr>
        <p:spPr>
          <a:xfrm>
            <a:off x="3829228" y="2249813"/>
            <a:ext cx="622390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7291C2-C7E4-044B-ADAA-6BBABA6B0AAC}"/>
              </a:ext>
            </a:extLst>
          </p:cNvPr>
          <p:cNvCxnSpPr>
            <a:cxnSpLocks/>
          </p:cNvCxnSpPr>
          <p:nvPr/>
        </p:nvCxnSpPr>
        <p:spPr>
          <a:xfrm>
            <a:off x="-4815530" y="2465874"/>
            <a:ext cx="688204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E07DCF5-7387-9040-8D0A-BCCF850DBB8A}"/>
              </a:ext>
            </a:extLst>
          </p:cNvPr>
          <p:cNvSpPr txBox="1"/>
          <p:nvPr/>
        </p:nvSpPr>
        <p:spPr>
          <a:xfrm>
            <a:off x="6601753" y="12908800"/>
            <a:ext cx="966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(g)</a:t>
            </a:r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53499B3A-7279-0340-BD5F-17364A5AC448}"/>
              </a:ext>
            </a:extLst>
          </p:cNvPr>
          <p:cNvSpPr/>
          <p:nvPr/>
        </p:nvSpPr>
        <p:spPr>
          <a:xfrm rot="5400000">
            <a:off x="5093587" y="541595"/>
            <a:ext cx="484180" cy="2603021"/>
          </a:xfrm>
          <a:prstGeom prst="leftBrace">
            <a:avLst>
              <a:gd name="adj1" fmla="val 0"/>
              <a:gd name="adj2" fmla="val 50000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AEC918-AF48-7349-97D3-9DAA5006F58E}"/>
              </a:ext>
            </a:extLst>
          </p:cNvPr>
          <p:cNvSpPr txBox="1"/>
          <p:nvPr/>
        </p:nvSpPr>
        <p:spPr>
          <a:xfrm>
            <a:off x="4858784" y="1135374"/>
            <a:ext cx="1505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i</a:t>
            </a:r>
            <a:r>
              <a:rPr lang="en-US" sz="2400" baseline="30000" dirty="0"/>
              <a:t>(1)</a:t>
            </a:r>
            <a:r>
              <a:rPr lang="en-US" sz="2400" dirty="0"/>
              <a:t>=0</a:t>
            </a:r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CC0BAEEA-C5DD-6A43-9BE2-701489E13E76}"/>
              </a:ext>
            </a:extLst>
          </p:cNvPr>
          <p:cNvSpPr/>
          <p:nvPr/>
        </p:nvSpPr>
        <p:spPr>
          <a:xfrm rot="5400000">
            <a:off x="12931875" y="219789"/>
            <a:ext cx="523219" cy="2638697"/>
          </a:xfrm>
          <a:prstGeom prst="leftBrace">
            <a:avLst>
              <a:gd name="adj1" fmla="val 0"/>
              <a:gd name="adj2" fmla="val 50000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8835C0D-07C5-E540-BFD7-DA9403DC7E4D}"/>
              </a:ext>
            </a:extLst>
          </p:cNvPr>
          <p:cNvSpPr txBox="1"/>
          <p:nvPr/>
        </p:nvSpPr>
        <p:spPr>
          <a:xfrm>
            <a:off x="12744150" y="730845"/>
            <a:ext cx="1525985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i</a:t>
            </a:r>
            <a:r>
              <a:rPr lang="en-US" sz="2400" baseline="30000" dirty="0"/>
              <a:t>(1)</a:t>
            </a:r>
            <a:r>
              <a:rPr lang="en-US" sz="2400" dirty="0"/>
              <a:t>=0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D7A680-2CC9-9A4F-81B8-C46DBB3B0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847378" y="4198965"/>
            <a:ext cx="11587657" cy="878237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5D61B28-C48D-B74E-A55B-C7224E8BB446}"/>
              </a:ext>
            </a:extLst>
          </p:cNvPr>
          <p:cNvSpPr txBox="1"/>
          <p:nvPr/>
        </p:nvSpPr>
        <p:spPr>
          <a:xfrm>
            <a:off x="-5856680" y="3988420"/>
            <a:ext cx="966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(d)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CD4201-2A7A-A342-A1F4-6C0E7F61F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0279" y="4129404"/>
            <a:ext cx="12148435" cy="875099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61B11E5-736C-4A42-A72C-E601D328A167}"/>
              </a:ext>
            </a:extLst>
          </p:cNvPr>
          <p:cNvSpPr txBox="1"/>
          <p:nvPr/>
        </p:nvSpPr>
        <p:spPr>
          <a:xfrm>
            <a:off x="6162730" y="4049996"/>
            <a:ext cx="1039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(e)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6773BA-B5FA-1E43-BAC5-32CFCCE30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830244" y="13748546"/>
            <a:ext cx="11441704" cy="82419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1907EF-7B49-2C46-9263-DCBF146670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593" y="13674699"/>
            <a:ext cx="11511769" cy="829237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BF562EC-8B4C-EC4C-967E-435AF4C7CB73}"/>
              </a:ext>
            </a:extLst>
          </p:cNvPr>
          <p:cNvSpPr/>
          <p:nvPr/>
        </p:nvSpPr>
        <p:spPr>
          <a:xfrm>
            <a:off x="-3866606" y="-2192332"/>
            <a:ext cx="5277395" cy="257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Helvetica" pitchFamily="2" charset="0"/>
              </a:rPr>
              <a:t>No transformation (FE)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5F90594-F2AD-5C41-8761-2941F914660B}"/>
              </a:ext>
            </a:extLst>
          </p:cNvPr>
          <p:cNvSpPr txBox="1"/>
          <p:nvPr/>
        </p:nvSpPr>
        <p:spPr>
          <a:xfrm>
            <a:off x="-5506043" y="12925789"/>
            <a:ext cx="966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(f)</a:t>
            </a:r>
          </a:p>
        </p:txBody>
      </p:sp>
    </p:spTree>
    <p:extLst>
      <p:ext uri="{BB962C8B-B14F-4D97-AF65-F5344CB8AC3E}">
        <p14:creationId xmlns:p14="http://schemas.microsoft.com/office/powerpoint/2010/main" val="2636402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DBBF-7DD6-4B48-A448-306B99B1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9F7DBD-9D59-674E-93E9-0FD2900191B6}"/>
              </a:ext>
            </a:extLst>
          </p:cNvPr>
          <p:cNvSpPr/>
          <p:nvPr/>
        </p:nvSpPr>
        <p:spPr>
          <a:xfrm>
            <a:off x="0" y="75131"/>
            <a:ext cx="13111417" cy="124954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8D5C501-53AA-7840-B4B5-1EECA3F790FA}"/>
              </a:ext>
            </a:extLst>
          </p:cNvPr>
          <p:cNvSpPr/>
          <p:nvPr/>
        </p:nvSpPr>
        <p:spPr>
          <a:xfrm rot="5400000">
            <a:off x="4841525" y="3231668"/>
            <a:ext cx="170810" cy="1383631"/>
          </a:xfrm>
          <a:prstGeom prst="rightBrace">
            <a:avLst>
              <a:gd name="adj1" fmla="val 5968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82B3082-A716-5247-AA42-6E46615DF77B}"/>
              </a:ext>
            </a:extLst>
          </p:cNvPr>
          <p:cNvSpPr/>
          <p:nvPr/>
        </p:nvSpPr>
        <p:spPr>
          <a:xfrm rot="5400000">
            <a:off x="4257173" y="3050004"/>
            <a:ext cx="152400" cy="2570746"/>
          </a:xfrm>
          <a:prstGeom prst="rightBrace">
            <a:avLst>
              <a:gd name="adj1" fmla="val 5968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8EAA33B-3225-EE4B-8C06-DB5FA8FAD58D}"/>
              </a:ext>
            </a:extLst>
          </p:cNvPr>
          <p:cNvSpPr/>
          <p:nvPr/>
        </p:nvSpPr>
        <p:spPr>
          <a:xfrm rot="5400000">
            <a:off x="3599446" y="2925679"/>
            <a:ext cx="334879" cy="3703719"/>
          </a:xfrm>
          <a:prstGeom prst="rightBrace">
            <a:avLst>
              <a:gd name="adj1" fmla="val 5968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07174-DC5F-254A-8A2E-2C7095FDB1FE}"/>
              </a:ext>
            </a:extLst>
          </p:cNvPr>
          <p:cNvSpPr txBox="1"/>
          <p:nvPr/>
        </p:nvSpPr>
        <p:spPr>
          <a:xfrm>
            <a:off x="1915026" y="4411577"/>
            <a:ext cx="146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0.28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8C7A5-2507-EB4B-A07C-22CD7A11DF4C}"/>
              </a:ext>
            </a:extLst>
          </p:cNvPr>
          <p:cNvSpPr txBox="1"/>
          <p:nvPr/>
        </p:nvSpPr>
        <p:spPr>
          <a:xfrm>
            <a:off x="4105335" y="3549798"/>
            <a:ext cx="1696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   0.023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F5A32-CF87-3044-9CB9-E1FA5370EBAB}"/>
              </a:ext>
            </a:extLst>
          </p:cNvPr>
          <p:cNvSpPr txBox="1"/>
          <p:nvPr/>
        </p:nvSpPr>
        <p:spPr>
          <a:xfrm>
            <a:off x="3048000" y="3948728"/>
            <a:ext cx="146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 &lt;1.75e-06</a:t>
            </a:r>
            <a:endParaRPr lang="en-US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209F58D-4360-114C-B547-14403068D89A}"/>
              </a:ext>
            </a:extLst>
          </p:cNvPr>
          <p:cNvSpPr/>
          <p:nvPr/>
        </p:nvSpPr>
        <p:spPr>
          <a:xfrm rot="5400000">
            <a:off x="11002886" y="3202404"/>
            <a:ext cx="152400" cy="2570746"/>
          </a:xfrm>
          <a:prstGeom prst="rightBrace">
            <a:avLst>
              <a:gd name="adj1" fmla="val 5968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9608017A-3EBD-F743-BBF2-A0C4828AAA12}"/>
              </a:ext>
            </a:extLst>
          </p:cNvPr>
          <p:cNvSpPr/>
          <p:nvPr/>
        </p:nvSpPr>
        <p:spPr>
          <a:xfrm rot="5400000">
            <a:off x="10445920" y="2935200"/>
            <a:ext cx="243639" cy="3593438"/>
          </a:xfrm>
          <a:prstGeom prst="rightBrace">
            <a:avLst>
              <a:gd name="adj1" fmla="val 5968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3B298250-F792-D340-92C4-F68C38C2303B}"/>
              </a:ext>
            </a:extLst>
          </p:cNvPr>
          <p:cNvSpPr/>
          <p:nvPr/>
        </p:nvSpPr>
        <p:spPr>
          <a:xfrm rot="5400000">
            <a:off x="11470105" y="3613483"/>
            <a:ext cx="152400" cy="1291389"/>
          </a:xfrm>
          <a:prstGeom prst="rightBrace">
            <a:avLst>
              <a:gd name="adj1" fmla="val 5968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2B7CB7-99E1-C242-B2C5-E33CC780B542}"/>
              </a:ext>
            </a:extLst>
          </p:cNvPr>
          <p:cNvSpPr txBox="1"/>
          <p:nvPr/>
        </p:nvSpPr>
        <p:spPr>
          <a:xfrm>
            <a:off x="8771020" y="4370606"/>
            <a:ext cx="1210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0.028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B2EB48-12A2-9246-88D7-61FA59FE3A57}"/>
              </a:ext>
            </a:extLst>
          </p:cNvPr>
          <p:cNvSpPr txBox="1"/>
          <p:nvPr/>
        </p:nvSpPr>
        <p:spPr>
          <a:xfrm>
            <a:off x="9807242" y="4138223"/>
            <a:ext cx="1210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0.053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1E1872-7177-1146-A36F-3E2BC5921115}"/>
              </a:ext>
            </a:extLst>
          </p:cNvPr>
          <p:cNvSpPr txBox="1"/>
          <p:nvPr/>
        </p:nvSpPr>
        <p:spPr>
          <a:xfrm>
            <a:off x="11079086" y="3948728"/>
            <a:ext cx="1456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&lt;2.71e-05</a:t>
            </a:r>
          </a:p>
          <a:p>
            <a:br>
              <a:rPr lang="en-CA" dirty="0"/>
            </a:br>
            <a:endParaRPr lang="en-US" dirty="0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2C1DBF86-473D-754A-A377-629087FEC6F2}"/>
              </a:ext>
            </a:extLst>
          </p:cNvPr>
          <p:cNvSpPr/>
          <p:nvPr/>
        </p:nvSpPr>
        <p:spPr>
          <a:xfrm rot="5400000">
            <a:off x="6915133" y="9585959"/>
            <a:ext cx="202998" cy="3362959"/>
          </a:xfrm>
          <a:prstGeom prst="rightBrace">
            <a:avLst>
              <a:gd name="adj1" fmla="val 5968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945B4A74-4BDB-D643-886C-A3098D55EB2F}"/>
              </a:ext>
            </a:extLst>
          </p:cNvPr>
          <p:cNvSpPr/>
          <p:nvPr/>
        </p:nvSpPr>
        <p:spPr>
          <a:xfrm rot="5400000">
            <a:off x="8017291" y="9895639"/>
            <a:ext cx="169980" cy="1191660"/>
          </a:xfrm>
          <a:prstGeom prst="rightBrace">
            <a:avLst>
              <a:gd name="adj1" fmla="val 5968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BD0DB2DB-E06A-3B4C-9265-49D2AE84CE0F}"/>
              </a:ext>
            </a:extLst>
          </p:cNvPr>
          <p:cNvSpPr/>
          <p:nvPr/>
        </p:nvSpPr>
        <p:spPr>
          <a:xfrm rot="5400000">
            <a:off x="7391180" y="9686088"/>
            <a:ext cx="243640" cy="2370221"/>
          </a:xfrm>
          <a:prstGeom prst="rightBrace">
            <a:avLst>
              <a:gd name="adj1" fmla="val 5968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240752-F2AF-3D43-BBD5-B064386447A7}"/>
              </a:ext>
            </a:extLst>
          </p:cNvPr>
          <p:cNvSpPr txBox="1"/>
          <p:nvPr/>
        </p:nvSpPr>
        <p:spPr>
          <a:xfrm>
            <a:off x="5342800" y="10904321"/>
            <a:ext cx="77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0.007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068C15-4A1E-4845-ACDE-05A3CF53B9B9}"/>
              </a:ext>
            </a:extLst>
          </p:cNvPr>
          <p:cNvSpPr txBox="1"/>
          <p:nvPr/>
        </p:nvSpPr>
        <p:spPr>
          <a:xfrm>
            <a:off x="6345030" y="10509730"/>
            <a:ext cx="77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0.013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2FFE21-F74E-9E4F-8129-531B94667AED}"/>
              </a:ext>
            </a:extLst>
          </p:cNvPr>
          <p:cNvSpPr txBox="1"/>
          <p:nvPr/>
        </p:nvSpPr>
        <p:spPr>
          <a:xfrm>
            <a:off x="7513000" y="10085306"/>
            <a:ext cx="146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0.0016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981B4A-DB65-4E4A-AD5F-0EFE7B34EFB2}"/>
              </a:ext>
            </a:extLst>
          </p:cNvPr>
          <p:cNvSpPr txBox="1"/>
          <p:nvPr/>
        </p:nvSpPr>
        <p:spPr>
          <a:xfrm>
            <a:off x="139035" y="0"/>
            <a:ext cx="103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(a)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67BEE6-781C-064E-8F95-3C10FA33BCBE}"/>
              </a:ext>
            </a:extLst>
          </p:cNvPr>
          <p:cNvSpPr txBox="1"/>
          <p:nvPr/>
        </p:nvSpPr>
        <p:spPr>
          <a:xfrm>
            <a:off x="6629055" y="26572"/>
            <a:ext cx="103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(b)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E8960F-BC0D-8348-A17F-DE684CD4D283}"/>
              </a:ext>
            </a:extLst>
          </p:cNvPr>
          <p:cNvSpPr txBox="1"/>
          <p:nvPr/>
        </p:nvSpPr>
        <p:spPr>
          <a:xfrm>
            <a:off x="3357817" y="6218240"/>
            <a:ext cx="103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(c)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F58AAFB-B9FF-FF43-9214-D053C4A95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71" y="-300789"/>
            <a:ext cx="6400800" cy="6400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6FDB1F-0774-F744-AC54-408FBC5FC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630" y="6214684"/>
            <a:ext cx="6400800" cy="64008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07A0895-5CDC-BE48-AD02-5BFDEC5397CA}"/>
              </a:ext>
            </a:extLst>
          </p:cNvPr>
          <p:cNvSpPr txBox="1"/>
          <p:nvPr/>
        </p:nvSpPr>
        <p:spPr>
          <a:xfrm>
            <a:off x="4513848" y="6503076"/>
            <a:ext cx="468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Base unit: log Poisson p-value (LPPV)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ED5054-C028-C447-97AF-A661FEB5B861}"/>
              </a:ext>
            </a:extLst>
          </p:cNvPr>
          <p:cNvSpPr txBox="1"/>
          <p:nvPr/>
        </p:nvSpPr>
        <p:spPr>
          <a:xfrm>
            <a:off x="1739212" y="99828"/>
            <a:ext cx="396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Base unit: Fold enrichment (FE)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B2F5F5-3E90-7B43-A5FA-A86443575651}"/>
              </a:ext>
            </a:extLst>
          </p:cNvPr>
          <p:cNvSpPr txBox="1"/>
          <p:nvPr/>
        </p:nvSpPr>
        <p:spPr>
          <a:xfrm>
            <a:off x="8573590" y="99828"/>
            <a:ext cx="396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Base unit: Raw signals (Raw)</a:t>
            </a:r>
          </a:p>
        </p:txBody>
      </p:sp>
      <p:pic>
        <p:nvPicPr>
          <p:cNvPr id="51" name="Content Placeholder 50">
            <a:extLst>
              <a:ext uri="{FF2B5EF4-FFF2-40B4-BE49-F238E27FC236}">
                <a16:creationId xmlns:a16="http://schemas.microsoft.com/office/drawing/2014/main" id="{3558DA7C-7715-5246-967A-B1EEE5766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40820" y="-300789"/>
            <a:ext cx="6400800" cy="6400800"/>
          </a:xfrm>
        </p:spPr>
      </p:pic>
    </p:spTree>
    <p:extLst>
      <p:ext uri="{BB962C8B-B14F-4D97-AF65-F5344CB8AC3E}">
        <p14:creationId xmlns:p14="http://schemas.microsoft.com/office/powerpoint/2010/main" val="51064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233F5-7826-1849-B66E-BD87EE2C3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840ABB-ACAD-B24B-8DB0-338E42C70A1F}"/>
              </a:ext>
            </a:extLst>
          </p:cNvPr>
          <p:cNvSpPr/>
          <p:nvPr/>
        </p:nvSpPr>
        <p:spPr>
          <a:xfrm>
            <a:off x="558800" y="688767"/>
            <a:ext cx="11340000" cy="828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4B1C1-EAC7-3F4A-A9DC-083B652E8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962876"/>
            <a:ext cx="5665601" cy="3697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10269F-1641-F644-8477-DF980EB40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99" y="970607"/>
            <a:ext cx="5665601" cy="3697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4D48BA-8654-E949-AFCA-AEA1D2906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533" y="4901889"/>
            <a:ext cx="5994400" cy="39122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E53FA5-C920-1A45-90EC-8F26F3AE65ED}"/>
              </a:ext>
            </a:extLst>
          </p:cNvPr>
          <p:cNvSpPr txBox="1"/>
          <p:nvPr/>
        </p:nvSpPr>
        <p:spPr>
          <a:xfrm>
            <a:off x="5945001" y="801330"/>
            <a:ext cx="1039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(b)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DE0952-F0CD-2448-8E64-36A77E998F5A}"/>
              </a:ext>
            </a:extLst>
          </p:cNvPr>
          <p:cNvSpPr txBox="1"/>
          <p:nvPr/>
        </p:nvSpPr>
        <p:spPr>
          <a:xfrm>
            <a:off x="550002" y="777645"/>
            <a:ext cx="1039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(a)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E3460F-980E-E14F-8A0F-A4E26EDFDC51}"/>
              </a:ext>
            </a:extLst>
          </p:cNvPr>
          <p:cNvSpPr txBox="1"/>
          <p:nvPr/>
        </p:nvSpPr>
        <p:spPr>
          <a:xfrm>
            <a:off x="3510133" y="4836960"/>
            <a:ext cx="1039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4169945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B511D67-ABB4-0C41-A18C-A06FEE3DF8FC}"/>
              </a:ext>
            </a:extLst>
          </p:cNvPr>
          <p:cNvGrpSpPr/>
          <p:nvPr/>
        </p:nvGrpSpPr>
        <p:grpSpPr>
          <a:xfrm>
            <a:off x="-3829641" y="-5054867"/>
            <a:ext cx="14256000" cy="16967734"/>
            <a:chOff x="-3829641" y="-5054867"/>
            <a:chExt cx="14256000" cy="1696773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72FEFD8-4712-C948-8697-77A99A79ABF9}"/>
                </a:ext>
              </a:extLst>
            </p:cNvPr>
            <p:cNvGrpSpPr/>
            <p:nvPr/>
          </p:nvGrpSpPr>
          <p:grpSpPr>
            <a:xfrm>
              <a:off x="-3829641" y="-5054867"/>
              <a:ext cx="14256000" cy="16967734"/>
              <a:chOff x="-3829641" y="-5054867"/>
              <a:chExt cx="14256000" cy="16967734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725F4F77-473D-CF46-BC7C-124CF5460DD3}"/>
                  </a:ext>
                </a:extLst>
              </p:cNvPr>
              <p:cNvGrpSpPr/>
              <p:nvPr/>
            </p:nvGrpSpPr>
            <p:grpSpPr>
              <a:xfrm>
                <a:off x="-3829641" y="-5054867"/>
                <a:ext cx="14256000" cy="16967734"/>
                <a:chOff x="-6816681" y="-4740645"/>
                <a:chExt cx="14256000" cy="16967734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4BF69A9-06FF-2A4A-B5D0-54AE73C7B5FA}"/>
                    </a:ext>
                  </a:extLst>
                </p:cNvPr>
                <p:cNvSpPr/>
                <p:nvPr/>
              </p:nvSpPr>
              <p:spPr>
                <a:xfrm>
                  <a:off x="-6816681" y="-4740645"/>
                  <a:ext cx="14256000" cy="169677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1" name="Content Placeholder 4" descr="A close up of a map&#10;&#10;Description automatically generated">
                  <a:extLst>
                    <a:ext uri="{FF2B5EF4-FFF2-40B4-BE49-F238E27FC236}">
                      <a16:creationId xmlns:a16="http://schemas.microsoft.com/office/drawing/2014/main" id="{8DE50574-41BE-7C46-A078-E99D60B9FD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6757763" y="7124963"/>
                  <a:ext cx="6940084" cy="4999214"/>
                </a:xfrm>
                <a:prstGeom prst="rect">
                  <a:avLst/>
                </a:prstGeom>
              </p:spPr>
            </p:pic>
            <p:pic>
              <p:nvPicPr>
                <p:cNvPr id="32" name="Picture 31" descr="A close up of a map&#10;&#10;Description automatically generated">
                  <a:extLst>
                    <a:ext uri="{FF2B5EF4-FFF2-40B4-BE49-F238E27FC236}">
                      <a16:creationId xmlns:a16="http://schemas.microsoft.com/office/drawing/2014/main" id="{47D8EB0C-8001-9745-8C7B-4694642A6E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0777" y="7172222"/>
                  <a:ext cx="6940086" cy="4999214"/>
                </a:xfrm>
                <a:prstGeom prst="rect">
                  <a:avLst/>
                </a:prstGeom>
              </p:spPr>
            </p:pic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17EE964E-45AC-774A-BDB8-7694919AED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5349907" y="7205201"/>
                  <a:ext cx="2732271" cy="3960551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C779F7E-8465-4F4A-AE84-B5E44539E9B4}"/>
                    </a:ext>
                  </a:extLst>
                </p:cNvPr>
                <p:cNvSpPr txBox="1"/>
                <p:nvPr/>
              </p:nvSpPr>
              <p:spPr>
                <a:xfrm>
                  <a:off x="-3770136" y="7253094"/>
                  <a:ext cx="131445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C00000"/>
                      </a:solidFill>
                      <a:latin typeface="Helvetica" pitchFamily="2" charset="0"/>
                    </a:rPr>
                    <a:t>Y=x</a:t>
                  </a: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1E4264D-EC50-8C48-BC1B-9977DAA5CC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68489" y="7383429"/>
                  <a:ext cx="4645363" cy="3844584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CA99BA3-7BB0-744D-926C-5B5EE35C9EBB}"/>
                    </a:ext>
                  </a:extLst>
                </p:cNvPr>
                <p:cNvSpPr txBox="1"/>
                <p:nvPr/>
              </p:nvSpPr>
              <p:spPr>
                <a:xfrm>
                  <a:off x="4701772" y="7383429"/>
                  <a:ext cx="131445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C00000"/>
                      </a:solidFill>
                      <a:latin typeface="Helvetica" pitchFamily="2" charset="0"/>
                    </a:rPr>
                    <a:t>Y=x</a:t>
                  </a:r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E45D096E-3774-D342-BD5B-459197D83E37}"/>
                    </a:ext>
                  </a:extLst>
                </p:cNvPr>
                <p:cNvGrpSpPr/>
                <p:nvPr/>
              </p:nvGrpSpPr>
              <p:grpSpPr>
                <a:xfrm>
                  <a:off x="-5240605" y="-4389626"/>
                  <a:ext cx="12283827" cy="5119146"/>
                  <a:chOff x="88464" y="-8069457"/>
                  <a:chExt cx="13912775" cy="6818683"/>
                </a:xfrm>
              </p:grpSpPr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5E3CB4BB-1ADE-3B44-BA8D-79DBEBBF72F4}"/>
                      </a:ext>
                    </a:extLst>
                  </p:cNvPr>
                  <p:cNvSpPr/>
                  <p:nvPr/>
                </p:nvSpPr>
                <p:spPr>
                  <a:xfrm>
                    <a:off x="3309440" y="-6918149"/>
                    <a:ext cx="357188" cy="2771776"/>
                  </a:xfrm>
                  <a:prstGeom prst="rect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9A80F86B-2AFC-9041-A3AA-794D96DE05D1}"/>
                      </a:ext>
                    </a:extLst>
                  </p:cNvPr>
                  <p:cNvSpPr/>
                  <p:nvPr/>
                </p:nvSpPr>
                <p:spPr>
                  <a:xfrm>
                    <a:off x="3309440" y="-4022551"/>
                    <a:ext cx="357188" cy="2771777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3" name="Picture 42" descr="A close up of a logo&#10;&#10;Description automatically generated">
                    <a:extLst>
                      <a:ext uri="{FF2B5EF4-FFF2-40B4-BE49-F238E27FC236}">
                        <a16:creationId xmlns:a16="http://schemas.microsoft.com/office/drawing/2014/main" id="{67FB58F4-FF57-3D45-8F92-5D3C797F93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384538" y="-7096547"/>
                    <a:ext cx="6616701" cy="5130801"/>
                  </a:xfrm>
                  <a:prstGeom prst="rect">
                    <a:avLst/>
                  </a:prstGeom>
                </p:spPr>
              </p:pic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A6DF196C-4C69-DA42-84A6-88456E00819C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13225" y="-5809055"/>
                    <a:ext cx="2228406" cy="4531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/>
                      <a:t>Replicate 1</a:t>
                    </a: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660B4A3C-F750-6846-BBD7-A9B35166672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27589" y="-3235777"/>
                    <a:ext cx="2350484" cy="4531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/>
                      <a:t>Replicate 2</a:t>
                    </a: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5D2CC58B-9AF1-814C-B4BE-078E48EC03E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939857" y="-3154836"/>
                    <a:ext cx="2188607" cy="4531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/>
                      <a:t>Replicate 1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4058B8EB-DAAD-DB43-9C14-8E19558CBA4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808315" y="-5919795"/>
                    <a:ext cx="2449877" cy="4531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/>
                      <a:t>Replicate 2</a:t>
                    </a:r>
                  </a:p>
                </p:txBody>
              </p:sp>
              <p:sp>
                <p:nvSpPr>
                  <p:cNvPr id="48" name="Left Bracket 47">
                    <a:extLst>
                      <a:ext uri="{FF2B5EF4-FFF2-40B4-BE49-F238E27FC236}">
                        <a16:creationId xmlns:a16="http://schemas.microsoft.com/office/drawing/2014/main" id="{70C067DF-62FE-6D40-AB18-878EA889518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513759" y="-7464212"/>
                    <a:ext cx="209313" cy="526018"/>
                  </a:xfrm>
                  <a:prstGeom prst="leftBracket">
                    <a:avLst/>
                  </a:prstGeom>
                  <a:ln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Left Bracket 48">
                    <a:extLst>
                      <a:ext uri="{FF2B5EF4-FFF2-40B4-BE49-F238E27FC236}">
                        <a16:creationId xmlns:a16="http://schemas.microsoft.com/office/drawing/2014/main" id="{66C13884-E575-B84A-8D1A-627CDBCF5E1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423325" y="-7439899"/>
                    <a:ext cx="209313" cy="526018"/>
                  </a:xfrm>
                  <a:prstGeom prst="leftBracket">
                    <a:avLst/>
                  </a:prstGeom>
                  <a:ln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ight Arrow 49">
                    <a:extLst>
                      <a:ext uri="{FF2B5EF4-FFF2-40B4-BE49-F238E27FC236}">
                        <a16:creationId xmlns:a16="http://schemas.microsoft.com/office/drawing/2014/main" id="{521F9879-9B26-2247-BC0F-A009070A0496}"/>
                      </a:ext>
                    </a:extLst>
                  </p:cNvPr>
                  <p:cNvSpPr/>
                  <p:nvPr/>
                </p:nvSpPr>
                <p:spPr>
                  <a:xfrm>
                    <a:off x="5550288" y="-4906211"/>
                    <a:ext cx="826336" cy="468924"/>
                  </a:xfrm>
                  <a:prstGeom prst="rightArrow">
                    <a:avLst/>
                  </a:prstGeom>
                  <a:solidFill>
                    <a:schemeClr val="tx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highlight>
                        <a:srgbClr val="FFFF00"/>
                      </a:highlight>
                    </a:endParaRP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EF819F6-A063-9C44-A820-74421A64C1AB}"/>
                      </a:ext>
                    </a:extLst>
                  </p:cNvPr>
                  <p:cNvSpPr txBox="1"/>
                  <p:nvPr/>
                </p:nvSpPr>
                <p:spPr>
                  <a:xfrm>
                    <a:off x="88464" y="-8069457"/>
                    <a:ext cx="5799163" cy="9052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2000" b="1" dirty="0"/>
                      <a:t>          Base replicate   Auxiliary replicate</a:t>
                    </a:r>
                    <a:endParaRPr lang="en-US" sz="2000" b="1" dirty="0"/>
                  </a:p>
                  <a:p>
                    <a:endParaRPr lang="en-US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083D9539-642A-A741-8EA2-9AD807F57DAB}"/>
                      </a:ext>
                    </a:extLst>
                  </p:cNvPr>
                  <p:cNvSpPr/>
                  <p:nvPr/>
                </p:nvSpPr>
                <p:spPr>
                  <a:xfrm>
                    <a:off x="9058787" y="-2488081"/>
                    <a:ext cx="2740563" cy="80366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b="1" dirty="0">
                        <a:solidFill>
                          <a:schemeClr val="tx1"/>
                        </a:solidFill>
                      </a:rPr>
                      <a:t>Base replicate</a:t>
                    </a:r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4C1BD2EF-A2E5-E740-86B6-245DCC7B53C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591136" y="-5007852"/>
                    <a:ext cx="3946480" cy="7684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CA" sz="2400" b="1" dirty="0">
                        <a:solidFill>
                          <a:schemeClr val="tx1"/>
                        </a:solidFill>
                      </a:rPr>
                      <a:t>Auxiliary</a:t>
                    </a:r>
                    <a:r>
                      <a:rPr lang="en-US" sz="2400" b="1" dirty="0">
                        <a:solidFill>
                          <a:schemeClr val="tx1"/>
                        </a:solidFill>
                      </a:rPr>
                      <a:t> replicate</a:t>
                    </a:r>
                  </a:p>
                </p:txBody>
              </p:sp>
            </p:grpSp>
            <p:pic>
              <p:nvPicPr>
                <p:cNvPr id="55" name="Picture 54" descr="A close up of a map&#10;&#10;Description automatically generated">
                  <a:extLst>
                    <a:ext uri="{FF2B5EF4-FFF2-40B4-BE49-F238E27FC236}">
                      <a16:creationId xmlns:a16="http://schemas.microsoft.com/office/drawing/2014/main" id="{7FC8F659-0E0A-CE49-9787-3205D519A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6816681" y="1344873"/>
                  <a:ext cx="6662741" cy="4693367"/>
                </a:xfrm>
                <a:prstGeom prst="rect">
                  <a:avLst/>
                </a:prstGeom>
              </p:spPr>
            </p:pic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0E8DA602-62EC-754C-BCA9-6EE6056247BB}"/>
                    </a:ext>
                  </a:extLst>
                </p:cNvPr>
                <p:cNvSpPr/>
                <p:nvPr/>
              </p:nvSpPr>
              <p:spPr>
                <a:xfrm>
                  <a:off x="-4074891" y="-3507568"/>
                  <a:ext cx="315367" cy="208091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BA21909C-C9F5-5140-9A13-377AB4749DEA}"/>
                    </a:ext>
                  </a:extLst>
                </p:cNvPr>
                <p:cNvSpPr/>
                <p:nvPr/>
              </p:nvSpPr>
              <p:spPr>
                <a:xfrm>
                  <a:off x="-4074228" y="-1313773"/>
                  <a:ext cx="315367" cy="2080919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0E35786B-5128-464F-BBD6-62BF03E69D9A}"/>
                    </a:ext>
                  </a:extLst>
                </p:cNvPr>
                <p:cNvSpPr txBox="1"/>
                <p:nvPr/>
              </p:nvSpPr>
              <p:spPr>
                <a:xfrm>
                  <a:off x="-5784932" y="6629747"/>
                  <a:ext cx="711365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/>
                    <a:t> Variance-</a:t>
                  </a:r>
                  <a:r>
                    <a:rPr lang="en-US" sz="2400" b="1" dirty="0" err="1"/>
                    <a:t>instabilized</a:t>
                  </a:r>
                  <a:r>
                    <a:rPr lang="en-US" sz="2400" b="1" dirty="0"/>
                    <a:t> signals (Untransformed)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1E6A11E-9CD1-D342-88ED-41CB1A9A1C22}"/>
                    </a:ext>
                  </a:extLst>
                </p:cNvPr>
                <p:cNvSpPr txBox="1"/>
                <p:nvPr/>
              </p:nvSpPr>
              <p:spPr>
                <a:xfrm>
                  <a:off x="1632940" y="6625931"/>
                  <a:ext cx="533104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/>
                    <a:t>Variance-stabilized signals (VSS)</a:t>
                  </a: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CC2371F-7BDB-A247-B46F-C3C227895C51}"/>
                  </a:ext>
                </a:extLst>
              </p:cNvPr>
              <p:cNvSpPr txBox="1"/>
              <p:nvPr/>
            </p:nvSpPr>
            <p:spPr>
              <a:xfrm>
                <a:off x="-3431428" y="-4761726"/>
                <a:ext cx="7971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(a)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7418E3F-7974-4049-B1BE-4F5828C38A0B}"/>
                  </a:ext>
                </a:extLst>
              </p:cNvPr>
              <p:cNvSpPr txBox="1"/>
              <p:nvPr/>
            </p:nvSpPr>
            <p:spPr>
              <a:xfrm>
                <a:off x="3327817" y="-4823925"/>
                <a:ext cx="7971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(b)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BD24CC4-621E-7E4E-A942-0C201E5DEF49}"/>
                  </a:ext>
                </a:extLst>
              </p:cNvPr>
              <p:cNvSpPr txBox="1"/>
              <p:nvPr/>
            </p:nvSpPr>
            <p:spPr>
              <a:xfrm>
                <a:off x="-3431428" y="539836"/>
                <a:ext cx="7971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(c)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27ABAB3-E1D6-3246-9111-E4876064F6FE}"/>
                  </a:ext>
                </a:extLst>
              </p:cNvPr>
              <p:cNvSpPr txBox="1"/>
              <p:nvPr/>
            </p:nvSpPr>
            <p:spPr>
              <a:xfrm>
                <a:off x="3327817" y="501256"/>
                <a:ext cx="7971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(d)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8B0DBE-1B55-A640-BE09-C07C435EBE8E}"/>
                  </a:ext>
                </a:extLst>
              </p:cNvPr>
              <p:cNvSpPr txBox="1"/>
              <p:nvPr/>
            </p:nvSpPr>
            <p:spPr>
              <a:xfrm>
                <a:off x="-3431428" y="5640316"/>
                <a:ext cx="7971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(e)</a:t>
                </a:r>
              </a:p>
            </p:txBody>
          </p:sp>
        </p:grpSp>
        <p:pic>
          <p:nvPicPr>
            <p:cNvPr id="10" name="Picture 9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78396F1C-E407-994D-8915-039818A1A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22497" y="1056873"/>
              <a:ext cx="5814465" cy="4836415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EAD54B7-D584-4941-8985-0FE273C9CD05}"/>
                </a:ext>
              </a:extLst>
            </p:cNvPr>
            <p:cNvSpPr txBox="1"/>
            <p:nvPr/>
          </p:nvSpPr>
          <p:spPr>
            <a:xfrm>
              <a:off x="3391128" y="5660703"/>
              <a:ext cx="7971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(f)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7580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B6C8C7F-8148-C94B-ADB9-5EB117B1893B}"/>
              </a:ext>
            </a:extLst>
          </p:cNvPr>
          <p:cNvGrpSpPr/>
          <p:nvPr/>
        </p:nvGrpSpPr>
        <p:grpSpPr>
          <a:xfrm>
            <a:off x="-808206" y="1268166"/>
            <a:ext cx="17001375" cy="4595863"/>
            <a:chOff x="-808206" y="1268166"/>
            <a:chExt cx="17001375" cy="45958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C5D63B-9F98-C34B-B88D-F626CBBC2B5C}"/>
                </a:ext>
              </a:extLst>
            </p:cNvPr>
            <p:cNvSpPr/>
            <p:nvPr/>
          </p:nvSpPr>
          <p:spPr>
            <a:xfrm>
              <a:off x="1200150" y="5027343"/>
              <a:ext cx="1118233" cy="2280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CCEFDE-3EE5-1740-BA9E-A9367E08369E}"/>
                </a:ext>
              </a:extLst>
            </p:cNvPr>
            <p:cNvSpPr/>
            <p:nvPr/>
          </p:nvSpPr>
          <p:spPr>
            <a:xfrm>
              <a:off x="1744971" y="4539190"/>
              <a:ext cx="573412" cy="215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2D83EE6-F0CA-1D49-94AD-55A93062B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7312" y="1268166"/>
              <a:ext cx="14835857" cy="2033210"/>
            </a:xfrm>
            <a:prstGeom prst="rect">
              <a:avLst/>
            </a:prstGeom>
          </p:spPr>
        </p:pic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99DF2EF-2338-4943-8D21-EA784BC58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7312" y="3830819"/>
              <a:ext cx="14835857" cy="203321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C36A59-2C37-FD46-9A39-BE78218B344D}"/>
                </a:ext>
              </a:extLst>
            </p:cNvPr>
            <p:cNvSpPr/>
            <p:nvPr/>
          </p:nvSpPr>
          <p:spPr>
            <a:xfrm>
              <a:off x="1462572" y="1741491"/>
              <a:ext cx="961071" cy="2571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A70B03-AD59-9749-AF43-20EF0F752796}"/>
                </a:ext>
              </a:extLst>
            </p:cNvPr>
            <p:cNvSpPr/>
            <p:nvPr/>
          </p:nvSpPr>
          <p:spPr>
            <a:xfrm>
              <a:off x="1357312" y="2214816"/>
              <a:ext cx="961071" cy="2571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7BE0707-BB68-3A44-9B68-FFA4FE07E3E9}"/>
                </a:ext>
              </a:extLst>
            </p:cNvPr>
            <p:cNvSpPr/>
            <p:nvPr/>
          </p:nvSpPr>
          <p:spPr>
            <a:xfrm>
              <a:off x="1418270" y="2679817"/>
              <a:ext cx="961071" cy="2571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D25C67D-D675-4347-B155-7AC8C511FE63}"/>
                </a:ext>
              </a:extLst>
            </p:cNvPr>
            <p:cNvSpPr/>
            <p:nvPr/>
          </p:nvSpPr>
          <p:spPr>
            <a:xfrm>
              <a:off x="1200159" y="4295259"/>
              <a:ext cx="961071" cy="2571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0E52081-8D82-9F45-B427-8BF06F320339}"/>
                </a:ext>
              </a:extLst>
            </p:cNvPr>
            <p:cNvSpPr/>
            <p:nvPr/>
          </p:nvSpPr>
          <p:spPr>
            <a:xfrm>
              <a:off x="1092509" y="4765880"/>
              <a:ext cx="961071" cy="2571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CC8490-276D-DB4F-98B2-1FFA6A459A92}"/>
                </a:ext>
              </a:extLst>
            </p:cNvPr>
            <p:cNvSpPr/>
            <p:nvPr/>
          </p:nvSpPr>
          <p:spPr>
            <a:xfrm>
              <a:off x="1200150" y="5228692"/>
              <a:ext cx="961071" cy="2571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13EDB7-A3A7-614B-899F-31EF4E1FAA43}"/>
                </a:ext>
              </a:extLst>
            </p:cNvPr>
            <p:cNvSpPr/>
            <p:nvPr/>
          </p:nvSpPr>
          <p:spPr>
            <a:xfrm>
              <a:off x="-808206" y="1794867"/>
              <a:ext cx="2714618" cy="418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K562 Fold Enrichment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B5F9F5-1FA8-3545-B0EC-F5CEB61D050E}"/>
                </a:ext>
              </a:extLst>
            </p:cNvPr>
            <p:cNvSpPr/>
            <p:nvPr/>
          </p:nvSpPr>
          <p:spPr>
            <a:xfrm>
              <a:off x="-808205" y="2291965"/>
              <a:ext cx="2827014" cy="433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K562 log(x+1) signals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66920AE-7B24-0645-A98D-7323C6F2AE73}"/>
                </a:ext>
              </a:extLst>
            </p:cNvPr>
            <p:cNvSpPr/>
            <p:nvPr/>
          </p:nvSpPr>
          <p:spPr>
            <a:xfrm>
              <a:off x="-808206" y="2756731"/>
              <a:ext cx="2827014" cy="428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</a:endParaRPr>
            </a:p>
            <a:p>
              <a:r>
                <a:rPr lang="en-US" dirty="0">
                  <a:solidFill>
                    <a:schemeClr val="tx1"/>
                  </a:solidFill>
                </a:rPr>
                <a:t>K562 VSS signals</a:t>
              </a:r>
            </a:p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87CE50A-2430-7B4A-9F11-EE9E3C8E8706}"/>
                </a:ext>
              </a:extLst>
            </p:cNvPr>
            <p:cNvSpPr/>
            <p:nvPr/>
          </p:nvSpPr>
          <p:spPr>
            <a:xfrm>
              <a:off x="-808206" y="4295259"/>
              <a:ext cx="2714618" cy="428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GM12878 Fold Enrichment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1E1C0D-D0F2-9F4A-B624-52760831128D}"/>
                </a:ext>
              </a:extLst>
            </p:cNvPr>
            <p:cNvSpPr/>
            <p:nvPr/>
          </p:nvSpPr>
          <p:spPr>
            <a:xfrm>
              <a:off x="-808206" y="4792358"/>
              <a:ext cx="2827014" cy="405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GM12878 log(x+1) signals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90A17F-7D3F-3747-B2CE-1D0AAE977C99}"/>
                </a:ext>
              </a:extLst>
            </p:cNvPr>
            <p:cNvSpPr/>
            <p:nvPr/>
          </p:nvSpPr>
          <p:spPr>
            <a:xfrm>
              <a:off x="-808206" y="5257124"/>
              <a:ext cx="2827014" cy="394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GM12878 VSS signals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4559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759744-884E-9E4D-8B4E-E5B7C8EC0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43285" y="1011237"/>
            <a:ext cx="6963369" cy="435133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6409A0-F7F6-F846-8589-3980F1847182}"/>
              </a:ext>
            </a:extLst>
          </p:cNvPr>
          <p:cNvSpPr/>
          <p:nvPr/>
        </p:nvSpPr>
        <p:spPr>
          <a:xfrm>
            <a:off x="3857330" y="2005012"/>
            <a:ext cx="1600495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rPr>
              <a:t> Bin size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B59750-7959-E449-8E0C-2ACA47277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742" y="1011237"/>
            <a:ext cx="6963371" cy="43513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E9E9EF-CA0E-334F-BCD2-CF0C7BE9E6E6}"/>
              </a:ext>
            </a:extLst>
          </p:cNvPr>
          <p:cNvSpPr/>
          <p:nvPr/>
        </p:nvSpPr>
        <p:spPr>
          <a:xfrm>
            <a:off x="9886357" y="2005012"/>
            <a:ext cx="2062754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rPr>
              <a:t> Bin size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A0EF65-7476-2043-AF89-EB40C8C0795D}"/>
              </a:ext>
            </a:extLst>
          </p:cNvPr>
          <p:cNvCxnSpPr>
            <a:cxnSpLocks/>
          </p:cNvCxnSpPr>
          <p:nvPr/>
        </p:nvCxnSpPr>
        <p:spPr>
          <a:xfrm>
            <a:off x="-148124" y="3750596"/>
            <a:ext cx="3891449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A5E5180-9421-6F43-A67C-B714E6DD557B}"/>
              </a:ext>
            </a:extLst>
          </p:cNvPr>
          <p:cNvCxnSpPr>
            <a:cxnSpLocks/>
          </p:cNvCxnSpPr>
          <p:nvPr/>
        </p:nvCxnSpPr>
        <p:spPr>
          <a:xfrm>
            <a:off x="6067424" y="3429000"/>
            <a:ext cx="379035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944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C6FD04-BF2A-2440-AA30-33920E95D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571797" y="1253331"/>
            <a:ext cx="6963369" cy="4351338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095710-E453-ED44-81ED-FBACACBF4E22}"/>
              </a:ext>
            </a:extLst>
          </p:cNvPr>
          <p:cNvCxnSpPr>
            <a:cxnSpLocks/>
          </p:cNvCxnSpPr>
          <p:nvPr/>
        </p:nvCxnSpPr>
        <p:spPr>
          <a:xfrm>
            <a:off x="437664" y="4264946"/>
            <a:ext cx="3834299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94F15E2-8E6D-7D46-BF59-A25A994FAC0A}"/>
              </a:ext>
            </a:extLst>
          </p:cNvPr>
          <p:cNvSpPr/>
          <p:nvPr/>
        </p:nvSpPr>
        <p:spPr>
          <a:xfrm>
            <a:off x="4371976" y="2244789"/>
            <a:ext cx="1457325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rPr>
              <a:t> Bin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6E0026-978A-794F-BCF5-3F1765EAA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590" y="1253332"/>
            <a:ext cx="6963369" cy="43513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9E20C0-ABFD-2740-BE8D-1746A02D308D}"/>
              </a:ext>
            </a:extLst>
          </p:cNvPr>
          <p:cNvSpPr/>
          <p:nvPr/>
        </p:nvSpPr>
        <p:spPr>
          <a:xfrm>
            <a:off x="10335143" y="2244789"/>
            <a:ext cx="2066816" cy="514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Helvetica" pitchFamily="2" charset="0"/>
                <a:cs typeface="Calibri" panose="020F0502020204030204" pitchFamily="34" charset="0"/>
              </a:rPr>
              <a:t> Bin size</a:t>
            </a:r>
          </a:p>
        </p:txBody>
      </p:sp>
    </p:spTree>
    <p:extLst>
      <p:ext uri="{BB962C8B-B14F-4D97-AF65-F5344CB8AC3E}">
        <p14:creationId xmlns:p14="http://schemas.microsoft.com/office/powerpoint/2010/main" val="1485757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4AC8B-EEEF-1D40-87A3-9790E65F9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9C8A61-590A-3E44-A670-8AE3BA033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57200" y="1027907"/>
            <a:ext cx="6040680" cy="4351338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6DB8C88-FC32-B44C-AAFB-D567565A4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480" y="1027906"/>
            <a:ext cx="6040679" cy="435133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E8D98D-1A68-1342-A169-98918A47DB27}"/>
              </a:ext>
            </a:extLst>
          </p:cNvPr>
          <p:cNvCxnSpPr>
            <a:cxnSpLocks/>
          </p:cNvCxnSpPr>
          <p:nvPr/>
        </p:nvCxnSpPr>
        <p:spPr>
          <a:xfrm flipV="1">
            <a:off x="700087" y="1128713"/>
            <a:ext cx="1204913" cy="344328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B7692C-CC6A-7942-8951-BF5103CD154A}"/>
              </a:ext>
            </a:extLst>
          </p:cNvPr>
          <p:cNvCxnSpPr>
            <a:cxnSpLocks/>
          </p:cNvCxnSpPr>
          <p:nvPr/>
        </p:nvCxnSpPr>
        <p:spPr>
          <a:xfrm flipV="1">
            <a:off x="6629400" y="1128713"/>
            <a:ext cx="3657600" cy="345718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51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CB58E-091B-9F4E-AE9A-2EEA8EEA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FE0742-382C-4E43-B81F-2A3F5D689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80858" y="1253331"/>
            <a:ext cx="6040680" cy="4351338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1E11D4-C47A-E442-ADAE-E19575C81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821" y="1253331"/>
            <a:ext cx="6040679" cy="435133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FFC4A0-25BA-3348-BFDB-955E4BC17543}"/>
              </a:ext>
            </a:extLst>
          </p:cNvPr>
          <p:cNvCxnSpPr>
            <a:cxnSpLocks/>
          </p:cNvCxnSpPr>
          <p:nvPr/>
        </p:nvCxnSpPr>
        <p:spPr>
          <a:xfrm flipV="1">
            <a:off x="742951" y="1357313"/>
            <a:ext cx="1114424" cy="340042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333F2C-7114-A248-8B2F-46E8C43717C8}"/>
              </a:ext>
            </a:extLst>
          </p:cNvPr>
          <p:cNvCxnSpPr>
            <a:cxnSpLocks/>
          </p:cNvCxnSpPr>
          <p:nvPr/>
        </p:nvCxnSpPr>
        <p:spPr>
          <a:xfrm flipV="1">
            <a:off x="6532180" y="1357313"/>
            <a:ext cx="3363383" cy="351472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563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F81AD-0371-1B4D-AEDB-110D3110D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5CF8B-E5A3-4645-956E-EFA3DF21A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4C7765E1-F216-2B4A-8068-13A39D600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4923" y="213520"/>
            <a:ext cx="6040680" cy="4351338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AA27E8B-63B2-6048-A8CB-AAFE37B96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757" y="213520"/>
            <a:ext cx="6040682" cy="435133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4D2AED-3367-6E43-BB84-333B2F786FAC}"/>
              </a:ext>
            </a:extLst>
          </p:cNvPr>
          <p:cNvCxnSpPr>
            <a:cxnSpLocks/>
          </p:cNvCxnSpPr>
          <p:nvPr/>
        </p:nvCxnSpPr>
        <p:spPr>
          <a:xfrm flipV="1">
            <a:off x="528638" y="328613"/>
            <a:ext cx="2286000" cy="3414713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9C42DA-D2F0-1C4E-ABBE-6C5A78DCC169}"/>
              </a:ext>
            </a:extLst>
          </p:cNvPr>
          <p:cNvCxnSpPr>
            <a:cxnSpLocks/>
          </p:cNvCxnSpPr>
          <p:nvPr/>
        </p:nvCxnSpPr>
        <p:spPr>
          <a:xfrm flipV="1">
            <a:off x="6324600" y="328613"/>
            <a:ext cx="4090988" cy="3414713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0E7F225-1054-334E-8C36-611BC84243D3}"/>
              </a:ext>
            </a:extLst>
          </p:cNvPr>
          <p:cNvSpPr txBox="1"/>
          <p:nvPr/>
        </p:nvSpPr>
        <p:spPr>
          <a:xfrm>
            <a:off x="2014610" y="227014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" pitchFamily="2" charset="0"/>
              </a:rPr>
              <a:t>Y=x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2FFBA5-D545-0B44-BE6E-57EF85DDEDC2}"/>
              </a:ext>
            </a:extLst>
          </p:cNvPr>
          <p:cNvSpPr txBox="1"/>
          <p:nvPr/>
        </p:nvSpPr>
        <p:spPr>
          <a:xfrm>
            <a:off x="9630547" y="21352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" pitchFamily="2" charset="0"/>
              </a:rPr>
              <a:t>Y=x</a:t>
            </a:r>
          </a:p>
        </p:txBody>
      </p:sp>
    </p:spTree>
    <p:extLst>
      <p:ext uri="{BB962C8B-B14F-4D97-AF65-F5344CB8AC3E}">
        <p14:creationId xmlns:p14="http://schemas.microsoft.com/office/powerpoint/2010/main" val="1642289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967C33-4904-1B41-B7C7-8B98B01210E6}"/>
              </a:ext>
            </a:extLst>
          </p:cNvPr>
          <p:cNvSpPr/>
          <p:nvPr/>
        </p:nvSpPr>
        <p:spPr>
          <a:xfrm>
            <a:off x="-1485900" y="213520"/>
            <a:ext cx="12822339" cy="9025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AC69D9C-887B-8F47-A918-E0775BAB6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44923" y="213520"/>
            <a:ext cx="6040680" cy="4351338"/>
          </a:xfr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10D75E2A-8196-4B4F-A79E-962294EF0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757" y="213520"/>
            <a:ext cx="6040682" cy="435133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14B49A-B36A-0F4C-AE47-3C93CD3C5D5C}"/>
              </a:ext>
            </a:extLst>
          </p:cNvPr>
          <p:cNvCxnSpPr>
            <a:cxnSpLocks/>
          </p:cNvCxnSpPr>
          <p:nvPr/>
        </p:nvCxnSpPr>
        <p:spPr>
          <a:xfrm flipV="1">
            <a:off x="528638" y="328613"/>
            <a:ext cx="2286000" cy="3414713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F4D615-BCC6-2F4E-B82D-1E1543CE9D60}"/>
              </a:ext>
            </a:extLst>
          </p:cNvPr>
          <p:cNvCxnSpPr>
            <a:cxnSpLocks/>
          </p:cNvCxnSpPr>
          <p:nvPr/>
        </p:nvCxnSpPr>
        <p:spPr>
          <a:xfrm flipV="1">
            <a:off x="6324600" y="328613"/>
            <a:ext cx="4090988" cy="3414713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553FAA-11AA-FE4F-B12F-20933BEBF6D2}"/>
              </a:ext>
            </a:extLst>
          </p:cNvPr>
          <p:cNvSpPr txBox="1"/>
          <p:nvPr/>
        </p:nvSpPr>
        <p:spPr>
          <a:xfrm>
            <a:off x="2014610" y="227014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" pitchFamily="2" charset="0"/>
              </a:rPr>
              <a:t>Y=x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70F30-3F88-A94F-B3D1-CFE7A6910993}"/>
              </a:ext>
            </a:extLst>
          </p:cNvPr>
          <p:cNvSpPr txBox="1"/>
          <p:nvPr/>
        </p:nvSpPr>
        <p:spPr>
          <a:xfrm>
            <a:off x="9630547" y="21352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" pitchFamily="2" charset="0"/>
              </a:rPr>
              <a:t>Y=x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BD5853BC-3B37-604F-B76D-A62415FA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757" y="4577558"/>
            <a:ext cx="6040682" cy="4629148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25288067-54C9-8D4E-98DE-9692D271F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1100" y="4545807"/>
            <a:ext cx="6662741" cy="46933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D3EABD-4A8E-1344-B495-F47FD3585EF3}"/>
              </a:ext>
            </a:extLst>
          </p:cNvPr>
          <p:cNvSpPr txBox="1"/>
          <p:nvPr/>
        </p:nvSpPr>
        <p:spPr>
          <a:xfrm>
            <a:off x="-637026" y="200820"/>
            <a:ext cx="797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170785-3F96-7645-A616-5A0D489F21EE}"/>
              </a:ext>
            </a:extLst>
          </p:cNvPr>
          <p:cNvSpPr txBox="1"/>
          <p:nvPr/>
        </p:nvSpPr>
        <p:spPr>
          <a:xfrm>
            <a:off x="5481641" y="4491410"/>
            <a:ext cx="797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(d)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D7C96F-26AA-BC45-958C-9BF6572E3F5B}"/>
              </a:ext>
            </a:extLst>
          </p:cNvPr>
          <p:cNvSpPr txBox="1"/>
          <p:nvPr/>
        </p:nvSpPr>
        <p:spPr>
          <a:xfrm>
            <a:off x="5403654" y="180847"/>
            <a:ext cx="797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(b)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603E4-0F86-E746-8679-CE2B292EB99B}"/>
              </a:ext>
            </a:extLst>
          </p:cNvPr>
          <p:cNvSpPr txBox="1"/>
          <p:nvPr/>
        </p:nvSpPr>
        <p:spPr>
          <a:xfrm>
            <a:off x="-484626" y="4545808"/>
            <a:ext cx="797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(c)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A5AE9D-A285-D243-93C0-92B1322C175C}"/>
              </a:ext>
            </a:extLst>
          </p:cNvPr>
          <p:cNvSpPr/>
          <p:nvPr/>
        </p:nvSpPr>
        <p:spPr>
          <a:xfrm>
            <a:off x="2337403" y="8915400"/>
            <a:ext cx="1453547" cy="2913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815405-7787-A347-8B64-5B514FF142B2}"/>
              </a:ext>
            </a:extLst>
          </p:cNvPr>
          <p:cNvSpPr/>
          <p:nvPr/>
        </p:nvSpPr>
        <p:spPr>
          <a:xfrm rot="16200000">
            <a:off x="-1230117" y="6446336"/>
            <a:ext cx="1453547" cy="587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Sigma</a:t>
            </a:r>
          </a:p>
        </p:txBody>
      </p:sp>
    </p:spTree>
    <p:extLst>
      <p:ext uri="{BB962C8B-B14F-4D97-AF65-F5344CB8AC3E}">
        <p14:creationId xmlns:p14="http://schemas.microsoft.com/office/powerpoint/2010/main" val="277308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05DD422-E4F0-5B48-85C9-92EBD2A18BB8}"/>
              </a:ext>
            </a:extLst>
          </p:cNvPr>
          <p:cNvGrpSpPr/>
          <p:nvPr/>
        </p:nvGrpSpPr>
        <p:grpSpPr>
          <a:xfrm>
            <a:off x="-1150378" y="767443"/>
            <a:ext cx="13802888" cy="4637314"/>
            <a:chOff x="-1150378" y="767443"/>
            <a:chExt cx="13802888" cy="46373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DA73D8A-9E4C-904B-88D3-95B34A26D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150378" y="767443"/>
              <a:ext cx="7421012" cy="46373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2AD2FEC-A24D-3143-9394-BD7C1EBF8207}"/>
                </a:ext>
              </a:extLst>
            </p:cNvPr>
            <p:cNvSpPr/>
            <p:nvPr/>
          </p:nvSpPr>
          <p:spPr>
            <a:xfrm>
              <a:off x="4192362" y="1689617"/>
              <a:ext cx="2078272" cy="514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rPr>
                <a:t>b values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FE6ABC-A797-794B-8CA0-5960FF6E6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1498" y="767443"/>
              <a:ext cx="7421012" cy="46373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31C9E3B-D945-154D-8536-BD5685F34088}"/>
                </a:ext>
              </a:extLst>
            </p:cNvPr>
            <p:cNvSpPr/>
            <p:nvPr/>
          </p:nvSpPr>
          <p:spPr>
            <a:xfrm>
              <a:off x="10574238" y="1689617"/>
              <a:ext cx="2078272" cy="514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tx1"/>
                  </a:solidFill>
                  <a:latin typeface="Helvetica" pitchFamily="2" charset="0"/>
                  <a:cs typeface="Calibri" panose="020F0502020204030204" pitchFamily="34" charset="0"/>
                </a:rPr>
                <a:t>b values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0EAE37-B2D4-B043-A9A9-4F6FCADA9765}"/>
                </a:ext>
              </a:extLst>
            </p:cNvPr>
            <p:cNvSpPr txBox="1"/>
            <p:nvPr/>
          </p:nvSpPr>
          <p:spPr>
            <a:xfrm>
              <a:off x="-1150378" y="767443"/>
              <a:ext cx="465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(a)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D8A1F0-C75A-5144-BF5B-1ECE13271432}"/>
                </a:ext>
              </a:extLst>
            </p:cNvPr>
            <p:cNvSpPr txBox="1"/>
            <p:nvPr/>
          </p:nvSpPr>
          <p:spPr>
            <a:xfrm>
              <a:off x="5464253" y="767443"/>
              <a:ext cx="465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7175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6504</TotalTime>
  <Words>412</Words>
  <Application>Microsoft Macintosh PowerPoint</Application>
  <PresentationFormat>Widescreen</PresentationFormat>
  <Paragraphs>121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Faezeh Bayat</dc:creator>
  <cp:lastModifiedBy>Faezeh Bayat</cp:lastModifiedBy>
  <cp:revision>250</cp:revision>
  <dcterms:created xsi:type="dcterms:W3CDTF">2019-10-26T07:20:36Z</dcterms:created>
  <dcterms:modified xsi:type="dcterms:W3CDTF">2020-07-20T12:30:22Z</dcterms:modified>
</cp:coreProperties>
</file>